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05" r:id="rId1"/>
  </p:sldMasterIdLst>
  <p:sldIdLst>
    <p:sldId id="259" r:id="rId2"/>
    <p:sldId id="260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C13AB6D-DEA2-4CBB-AC69-1EF1A6AD1512}">
      <dgm:prSet/>
      <dgm:spPr/>
      <dgm:t>
        <a:bodyPr/>
        <a:lstStyle/>
        <a:p>
          <a:pPr>
            <a:defRPr cap="all"/>
          </a:pPr>
          <a:r>
            <a:rPr lang="en-US" dirty="0" smtClean="0"/>
            <a:t>To Identify quality assurance of-</a:t>
          </a:r>
          <a:r>
            <a:rPr lang="en-US" i="1" dirty="0" smtClean="0"/>
            <a:t> </a:t>
          </a:r>
          <a:r>
            <a:rPr lang="en-US" b="1" i="1" dirty="0" smtClean="0"/>
            <a:t>Nescafe</a:t>
          </a:r>
          <a:r>
            <a:rPr lang="en-US" dirty="0" smtClean="0"/>
            <a:t> .</a:t>
          </a:r>
          <a:endParaRPr lang="en-US" dirty="0"/>
        </a:p>
      </dgm:t>
    </dgm:pt>
    <dgm:pt modelId="{2C752582-D9FF-4E04-A92F-827DB4BB5C48}" type="parTrans" cxnId="{4B888393-351D-4489-90C9-5A68061AB236}">
      <dgm:prSet/>
      <dgm:spPr/>
      <dgm:t>
        <a:bodyPr/>
        <a:lstStyle/>
        <a:p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/>
        <a:lstStyle/>
        <a:p>
          <a:r>
            <a:rPr lang="en-US" dirty="0"/>
            <a:t>01</a:t>
          </a:r>
        </a:p>
      </dgm:t>
    </dgm:pt>
    <dgm:pt modelId="{53742231-981F-480A-940F-203EC2F7423F}">
      <dgm:prSet/>
      <dgm:spPr/>
      <dgm:t>
        <a:bodyPr/>
        <a:lstStyle/>
        <a:p>
          <a:pPr>
            <a:defRPr cap="all"/>
          </a:pPr>
          <a:r>
            <a:rPr lang="en-US" dirty="0" smtClean="0"/>
            <a:t>Analyzing sustainable branding strategy.</a:t>
          </a:r>
          <a:endParaRPr lang="en-US" dirty="0"/>
        </a:p>
      </dgm:t>
    </dgm:pt>
    <dgm:pt modelId="{2FC75195-FBA1-43DE-85DD-40B4B3A2F1F3}" type="parTrans" cxnId="{F226B1C2-5D99-403A-8240-EAD6BD4D8534}">
      <dgm:prSet/>
      <dgm:spPr/>
      <dgm:t>
        <a:bodyPr/>
        <a:lstStyle/>
        <a:p>
          <a:endParaRPr lang="en-US"/>
        </a:p>
      </dgm:t>
    </dgm:pt>
    <dgm:pt modelId="{EF449C32-A7AE-4099-9E9B-9E2F736A89CE}" type="sibTrans" cxnId="{F226B1C2-5D99-403A-8240-EAD6BD4D8534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9EF41CC5-EF3B-4A6D-8229-3F1333EADFB3}">
      <dgm:prSet/>
      <dgm:spPr/>
      <dgm:t>
        <a:bodyPr/>
        <a:lstStyle/>
        <a:p>
          <a:pPr>
            <a:defRPr cap="all"/>
          </a:pPr>
          <a:r>
            <a:rPr lang="en-US" dirty="0" smtClean="0"/>
            <a:t>To pursue </a:t>
          </a:r>
          <a:r>
            <a:rPr lang="en-US" dirty="0" err="1" smtClean="0"/>
            <a:t>cpmpetitive</a:t>
          </a:r>
          <a:r>
            <a:rPr lang="en-US" dirty="0" smtClean="0"/>
            <a:t> edge of </a:t>
          </a:r>
          <a:r>
            <a:rPr lang="en-US" b="1" i="1" dirty="0" smtClean="0"/>
            <a:t>Nescafe</a:t>
          </a:r>
          <a:endParaRPr lang="en-US" b="1" i="1" dirty="0"/>
        </a:p>
      </dgm:t>
    </dgm:pt>
    <dgm:pt modelId="{DAEF1C7D-B0C5-46FA-BED3-8A54E918D3E0}" type="parTrans" cxnId="{E476EEBC-7C9F-4E07-BD58-1044B9769B64}">
      <dgm:prSet/>
      <dgm:spPr/>
      <dgm:t>
        <a:bodyPr/>
        <a:lstStyle/>
        <a:p>
          <a:endParaRPr lang="en-US"/>
        </a:p>
      </dgm:t>
    </dgm:pt>
    <dgm:pt modelId="{98E6DD7C-B953-4119-9F64-9914E467ECBF}" type="sibTrans" cxnId="{E476EEBC-7C9F-4E07-BD58-1044B9769B64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3"/>
      <dgm:spPr/>
      <dgm:t>
        <a:bodyPr/>
        <a:lstStyle/>
        <a:p>
          <a:endParaRPr lang="en-US"/>
        </a:p>
      </dgm:t>
    </dgm:pt>
    <dgm:pt modelId="{BBA91679-4684-4A04-8AEB-03038C78A75C}" type="pres">
      <dgm:prSet presAssocID="{9C64CC83-643C-4E12-8F97-BC19DC031190}" presName="sibTransNodeRect" presStyleLbl="align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398AEE-BC0F-4F30-99FA-92D67A176C2D}" type="pres">
      <dgm:prSet presAssocID="{DC13AB6D-DEA2-4CBB-AC69-1EF1A6AD1512}" presName="nodeRect" presStyleLbl="align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27A223-AC17-40BD-B7C5-0447661C2934}" type="pres">
      <dgm:prSet presAssocID="{9C64CC83-643C-4E12-8F97-BC19DC031190}" presName="sibTrans" presStyleCnt="0"/>
      <dgm:spPr/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</dgm:pt>
    <dgm:pt modelId="{00AE7F27-0E5D-4AFB-ACD6-B5A19E79EA42}" type="pres">
      <dgm:prSet presAssocID="{53742231-981F-480A-940F-203EC2F7423F}" presName="bgRect" presStyleLbl="alignNode1" presStyleIdx="1" presStyleCnt="3" custLinFactNeighborY="1070"/>
      <dgm:spPr/>
      <dgm:t>
        <a:bodyPr/>
        <a:lstStyle/>
        <a:p>
          <a:endParaRPr lang="en-US"/>
        </a:p>
      </dgm:t>
    </dgm:pt>
    <dgm:pt modelId="{975C752B-C37A-4BA6-A3AE-2202A141404A}" type="pres">
      <dgm:prSet presAssocID="{EF449C32-A7AE-4099-9E9B-9E2F736A89CE}" presName="sibTransNodeRect" presStyleLbl="align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BDCA19-B754-421E-A6CC-628F80FC74CB}" type="pres">
      <dgm:prSet presAssocID="{53742231-981F-480A-940F-203EC2F7423F}" presName="nodeRect" presStyleLbl="align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36C1DA-E751-469B-91D5-B7ADF3790DAB}" type="pres">
      <dgm:prSet presAssocID="{EF449C32-A7AE-4099-9E9B-9E2F736A89CE}" presName="sibTrans" presStyleCnt="0"/>
      <dgm:spPr/>
    </dgm:pt>
    <dgm:pt modelId="{19974A3A-09A4-40DE-BB0F-D9AED1ACB06E}" type="pres">
      <dgm:prSet presAssocID="{9EF41CC5-EF3B-4A6D-8229-3F1333EADFB3}" presName="compositeNode" presStyleCnt="0">
        <dgm:presLayoutVars>
          <dgm:bulletEnabled val="1"/>
        </dgm:presLayoutVars>
      </dgm:prSet>
      <dgm:spPr/>
    </dgm:pt>
    <dgm:pt modelId="{CAD62F17-E99D-4FEF-B376-961CA4CB20EB}" type="pres">
      <dgm:prSet presAssocID="{9EF41CC5-EF3B-4A6D-8229-3F1333EADFB3}" presName="bgRect" presStyleLbl="alignNode1" presStyleIdx="2" presStyleCnt="3"/>
      <dgm:spPr/>
      <dgm:t>
        <a:bodyPr/>
        <a:lstStyle/>
        <a:p>
          <a:endParaRPr lang="en-US"/>
        </a:p>
      </dgm:t>
    </dgm:pt>
    <dgm:pt modelId="{E20811D6-E5D4-4C9E-AABF-9E0E1902CA2C}" type="pres">
      <dgm:prSet presAssocID="{98E6DD7C-B953-4119-9F64-9914E467ECBF}" presName="sibTransNodeRect" presStyleLbl="align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D48337-9200-42EF-A956-8FC92E9B78D2}" type="pres">
      <dgm:prSet presAssocID="{9EF41CC5-EF3B-4A6D-8229-3F1333EADFB3}" presName="nodeRect" presStyleLbl="align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F226B1C2-5D99-403A-8240-EAD6BD4D8534}" srcId="{8AA20905-3954-474B-A606-562BCA026DC1}" destId="{53742231-981F-480A-940F-203EC2F7423F}" srcOrd="1" destOrd="0" parTransId="{2FC75195-FBA1-43DE-85DD-40B4B3A2F1F3}" sibTransId="{EF449C32-A7AE-4099-9E9B-9E2F736A89C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29280853-1A86-48A7-BA30-A3847B3BBF6D}" type="presOf" srcId="{98E6DD7C-B953-4119-9F64-9914E467ECBF}" destId="{E20811D6-E5D4-4C9E-AABF-9E0E1902CA2C}" srcOrd="0" destOrd="0" presId="urn:microsoft.com/office/officeart/2016/7/layout/LinearBlockProcessNumbered"/>
    <dgm:cxn modelId="{E476EEBC-7C9F-4E07-BD58-1044B9769B64}" srcId="{8AA20905-3954-474B-A606-562BCA026DC1}" destId="{9EF41CC5-EF3B-4A6D-8229-3F1333EADFB3}" srcOrd="2" destOrd="0" parTransId="{DAEF1C7D-B0C5-46FA-BED3-8A54E918D3E0}" sibTransId="{98E6DD7C-B953-4119-9F64-9914E467ECBF}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43B61840-F115-4174-96B9-DA0C0E83489E}" type="presOf" srcId="{9EF41CC5-EF3B-4A6D-8229-3F1333EADFB3}" destId="{CAD62F17-E99D-4FEF-B376-961CA4CB20EB}" srcOrd="0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7D7B6CF4-1A1D-4E61-B5FE-C95185EF2648}" type="presOf" srcId="{9EF41CC5-EF3B-4A6D-8229-3F1333EADFB3}" destId="{67D48337-9200-42EF-A956-8FC92E9B78D2}" srcOrd="1" destOrd="0" presId="urn:microsoft.com/office/officeart/2016/7/layout/LinearBlockProcessNumbered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2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  <dgm:cxn modelId="{981D06A1-F8EB-4C14-9C2A-EA505D9C81FA}" type="presParOf" srcId="{579698BD-D232-4926-8D7B-29A69B90858B}" destId="{3E36C1DA-E751-469B-91D5-B7ADF3790DAB}" srcOrd="3" destOrd="0" presId="urn:microsoft.com/office/officeart/2016/7/layout/LinearBlockProcessNumbered"/>
    <dgm:cxn modelId="{D7BB022A-2504-497B-9672-D97F4CB95B15}" type="presParOf" srcId="{579698BD-D232-4926-8D7B-29A69B90858B}" destId="{19974A3A-09A4-40DE-BB0F-D9AED1ACB06E}" srcOrd="4" destOrd="0" presId="urn:microsoft.com/office/officeart/2016/7/layout/LinearBlockProcessNumbered"/>
    <dgm:cxn modelId="{A085F843-0169-43CB-B042-74EAB6E1674B}" type="presParOf" srcId="{19974A3A-09A4-40DE-BB0F-D9AED1ACB06E}" destId="{CAD62F17-E99D-4FEF-B376-961CA4CB20EB}" srcOrd="0" destOrd="0" presId="urn:microsoft.com/office/officeart/2016/7/layout/LinearBlockProcessNumbered"/>
    <dgm:cxn modelId="{A179DBCD-25F3-44B6-BAA7-26EBC7B29448}" type="presParOf" srcId="{19974A3A-09A4-40DE-BB0F-D9AED1ACB06E}" destId="{E20811D6-E5D4-4C9E-AABF-9E0E1902CA2C}" srcOrd="1" destOrd="0" presId="urn:microsoft.com/office/officeart/2016/7/layout/LinearBlockProcessNumbered"/>
    <dgm:cxn modelId="{7429BDE6-E17F-4E08-960D-D62B256C81F6}" type="presParOf" srcId="{19974A3A-09A4-40DE-BB0F-D9AED1ACB06E}" destId="{67D48337-9200-42EF-A956-8FC92E9B78D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808" y="0"/>
          <a:ext cx="3275967" cy="3714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600" kern="1200" dirty="0" smtClean="0"/>
            <a:t>To Identify quality assurance of-</a:t>
          </a:r>
          <a:r>
            <a:rPr lang="en-US" sz="2600" i="1" kern="1200" dirty="0" smtClean="0"/>
            <a:t> </a:t>
          </a:r>
          <a:r>
            <a:rPr lang="en-US" sz="2600" b="1" i="1" kern="1200" dirty="0" smtClean="0"/>
            <a:t>Nescafe</a:t>
          </a:r>
          <a:r>
            <a:rPr lang="en-US" sz="2600" kern="1200" dirty="0" smtClean="0"/>
            <a:t> .</a:t>
          </a:r>
          <a:endParaRPr lang="en-US" sz="2600" kern="1200" dirty="0"/>
        </a:p>
      </dsp:txBody>
      <dsp:txXfrm>
        <a:off x="808" y="1485900"/>
        <a:ext cx="3275967" cy="2228850"/>
      </dsp:txXfrm>
    </dsp:sp>
    <dsp:sp modelId="{BBA91679-4684-4A04-8AEB-03038C78A75C}">
      <dsp:nvSpPr>
        <dsp:cNvPr id="0" name=""/>
        <dsp:cNvSpPr/>
      </dsp:nvSpPr>
      <dsp:spPr>
        <a:xfrm>
          <a:off x="80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600" kern="1200" dirty="0"/>
            <a:t>01</a:t>
          </a:r>
        </a:p>
      </dsp:txBody>
      <dsp:txXfrm>
        <a:off x="808" y="0"/>
        <a:ext cx="3275967" cy="1485900"/>
      </dsp:txXfrm>
    </dsp:sp>
    <dsp:sp modelId="{00AE7F27-0E5D-4AFB-ACD6-B5A19E79EA42}">
      <dsp:nvSpPr>
        <dsp:cNvPr id="0" name=""/>
        <dsp:cNvSpPr/>
      </dsp:nvSpPr>
      <dsp:spPr>
        <a:xfrm>
          <a:off x="3538853" y="0"/>
          <a:ext cx="3275967" cy="37147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600" kern="1200" dirty="0" smtClean="0"/>
            <a:t>Analyzing sustainable branding strategy.</a:t>
          </a:r>
          <a:endParaRPr lang="en-US" sz="2600" kern="1200" dirty="0"/>
        </a:p>
      </dsp:txBody>
      <dsp:txXfrm>
        <a:off x="3538853" y="1485900"/>
        <a:ext cx="3275967" cy="2228850"/>
      </dsp:txXfrm>
    </dsp:sp>
    <dsp:sp modelId="{975C752B-C37A-4BA6-A3AE-2202A141404A}">
      <dsp:nvSpPr>
        <dsp:cNvPr id="0" name=""/>
        <dsp:cNvSpPr/>
      </dsp:nvSpPr>
      <dsp:spPr>
        <a:xfrm>
          <a:off x="3538853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600" kern="1200"/>
            <a:t>02</a:t>
          </a:r>
        </a:p>
      </dsp:txBody>
      <dsp:txXfrm>
        <a:off x="3538853" y="0"/>
        <a:ext cx="3275967" cy="1485900"/>
      </dsp:txXfrm>
    </dsp:sp>
    <dsp:sp modelId="{CAD62F17-E99D-4FEF-B376-961CA4CB20EB}">
      <dsp:nvSpPr>
        <dsp:cNvPr id="0" name=""/>
        <dsp:cNvSpPr/>
      </dsp:nvSpPr>
      <dsp:spPr>
        <a:xfrm>
          <a:off x="7076898" y="0"/>
          <a:ext cx="3275967" cy="37147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600" kern="1200" dirty="0" smtClean="0"/>
            <a:t>To pursue </a:t>
          </a:r>
          <a:r>
            <a:rPr lang="en-US" sz="2600" kern="1200" dirty="0" err="1" smtClean="0"/>
            <a:t>cpmpetitive</a:t>
          </a:r>
          <a:r>
            <a:rPr lang="en-US" sz="2600" kern="1200" dirty="0" smtClean="0"/>
            <a:t> edge of </a:t>
          </a:r>
          <a:r>
            <a:rPr lang="en-US" sz="2600" b="1" i="1" kern="1200" dirty="0" smtClean="0"/>
            <a:t>Nescafe</a:t>
          </a:r>
          <a:endParaRPr lang="en-US" sz="2600" b="1" i="1" kern="1200" dirty="0"/>
        </a:p>
      </dsp:txBody>
      <dsp:txXfrm>
        <a:off x="7076898" y="1485900"/>
        <a:ext cx="3275967" cy="2228850"/>
      </dsp:txXfrm>
    </dsp:sp>
    <dsp:sp modelId="{E20811D6-E5D4-4C9E-AABF-9E0E1902CA2C}">
      <dsp:nvSpPr>
        <dsp:cNvPr id="0" name=""/>
        <dsp:cNvSpPr/>
      </dsp:nvSpPr>
      <dsp:spPr>
        <a:xfrm>
          <a:off x="707689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600" kern="1200"/>
            <a:t>03</a:t>
          </a:r>
        </a:p>
      </dsp:txBody>
      <dsp:txXfrm>
        <a:off x="7076898" y="0"/>
        <a:ext cx="3275967" cy="14859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6/21/2023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>
            <a:normAutofit fontScale="90000"/>
          </a:bodyPr>
          <a:lstStyle/>
          <a:p>
            <a:r>
              <a:rPr lang="en-US" sz="7200" dirty="0" smtClean="0"/>
              <a:t>How Nescafe is influencing consumer purchasing Decision.</a:t>
            </a:r>
            <a:endParaRPr lang="en-US" sz="72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ln>
            <a:noFill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910"/>
            <a:ext cx="12192000" cy="6774180"/>
          </a:xfrm>
          <a:prstGeom prst="rect">
            <a:avLst/>
          </a:prstGeom>
          <a:effectLst/>
        </p:spPr>
      </p:pic>
      <p:sp>
        <p:nvSpPr>
          <p:cNvPr id="4" name="TextBox 3"/>
          <p:cNvSpPr txBox="1"/>
          <p:nvPr/>
        </p:nvSpPr>
        <p:spPr>
          <a:xfrm>
            <a:off x="596348" y="439504"/>
            <a:ext cx="455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1" u="sng" dirty="0" smtClean="0"/>
              <a:t>Presented By</a:t>
            </a:r>
            <a:endParaRPr lang="en-US" sz="4000" b="1" i="1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596348" y="1797784"/>
            <a:ext cx="574869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Name: </a:t>
            </a:r>
            <a:r>
              <a:rPr lang="en-US" sz="2000" dirty="0" err="1" smtClean="0"/>
              <a:t>Bushra</a:t>
            </a:r>
            <a:r>
              <a:rPr lang="en-US" sz="2000" dirty="0" smtClean="0"/>
              <a:t> </a:t>
            </a:r>
            <a:r>
              <a:rPr lang="en-US" sz="2000" dirty="0" err="1" smtClean="0"/>
              <a:t>Alam</a:t>
            </a:r>
            <a:endParaRPr lang="en-US" sz="2000" dirty="0" smtClean="0"/>
          </a:p>
          <a:p>
            <a:r>
              <a:rPr lang="en-US" sz="2000" dirty="0" smtClean="0"/>
              <a:t>ID: 2120804</a:t>
            </a:r>
          </a:p>
          <a:p>
            <a:r>
              <a:rPr lang="en-US" sz="2000" dirty="0" smtClean="0"/>
              <a:t>Major: Human Resource And Management,</a:t>
            </a:r>
          </a:p>
          <a:p>
            <a:r>
              <a:rPr lang="en-US" sz="2000" dirty="0" smtClean="0"/>
              <a:t>           School of Business and Entrepreneurship.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92002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3967901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90897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Earthy inspiration</Template>
  <TotalTime>0</TotalTime>
  <Words>53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Goudy Old Style</vt:lpstr>
      <vt:lpstr>Trebuchet MS</vt:lpstr>
      <vt:lpstr>Wingdings 2</vt:lpstr>
      <vt:lpstr>SlateVTI</vt:lpstr>
      <vt:lpstr>How Nescafe is influencing consumer purchasing Decision.</vt:lpstr>
      <vt:lpstr>PowerPoint Presentation</vt:lpstr>
      <vt:lpstr>Objectives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2023-06-21T03:50:58Z</dcterms:created>
  <dcterms:modified xsi:type="dcterms:W3CDTF">2023-06-21T05:12:01Z</dcterms:modified>
</cp:coreProperties>
</file>

<file path=docProps/thumbnail.jpeg>
</file>